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72" r:id="rId3"/>
    <p:sldId id="291" r:id="rId4"/>
    <p:sldId id="278" r:id="rId5"/>
    <p:sldId id="283" r:id="rId6"/>
    <p:sldId id="277" r:id="rId7"/>
    <p:sldId id="296" r:id="rId8"/>
    <p:sldId id="286" r:id="rId9"/>
    <p:sldId id="292" r:id="rId10"/>
    <p:sldId id="294" r:id="rId11"/>
    <p:sldId id="293" r:id="rId12"/>
    <p:sldId id="297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FF"/>
    <a:srgbClr val="CA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AE669-7D06-4B87-A8A7-5D3506B3AB35}" type="doc">
      <dgm:prSet loTypeId="urn:microsoft.com/office/officeart/2005/8/layout/vList2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pPr rtl="1"/>
          <a:endParaRPr lang="fa-IR"/>
        </a:p>
      </dgm:t>
    </dgm:pt>
    <dgm:pt modelId="{B3EE04BA-A963-4A21-BE19-DF7175C1D46A}">
      <dgm:prSet/>
      <dgm:spPr/>
      <dgm:t>
        <a:bodyPr/>
        <a:lstStyle/>
        <a:p>
          <a:pPr rtl="1"/>
          <a:endParaRPr lang="fa-IR" dirty="0" smtClean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2499EC74-D298-4B70-BFD2-20B6BD4F8702}" type="parTrans" cxnId="{AB4D7725-CC32-43C7-9F58-6E7808D21D10}">
      <dgm:prSet/>
      <dgm:spPr/>
      <dgm:t>
        <a:bodyPr/>
        <a:lstStyle/>
        <a:p>
          <a:pPr rtl="1"/>
          <a:endParaRPr lang="fa-IR"/>
        </a:p>
      </dgm:t>
    </dgm:pt>
    <dgm:pt modelId="{D6EEA0C5-5D9D-458E-89E5-177F1817409D}" type="sibTrans" cxnId="{AB4D7725-CC32-43C7-9F58-6E7808D21D10}">
      <dgm:prSet/>
      <dgm:spPr/>
      <dgm:t>
        <a:bodyPr/>
        <a:lstStyle/>
        <a:p>
          <a:pPr rtl="1"/>
          <a:endParaRPr lang="fa-IR"/>
        </a:p>
      </dgm:t>
    </dgm:pt>
    <dgm:pt modelId="{FD31DAF0-2418-4D10-A294-473CEA968DE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u="none" strike="noStrike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تعداد روستاهای شرکت کننده در سلامتی را قدم بزن :  2</a:t>
          </a:r>
          <a:endParaRPr lang="fa-IR" sz="2000" b="1" i="0" u="none" strike="noStrike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gm:t>
    </dgm:pt>
    <dgm:pt modelId="{25D7EB07-2F7C-4719-8028-C1492EDC835F}" type="parTrans" cxnId="{A004DA25-CF72-4F53-B9D3-9FC20AB37D09}">
      <dgm:prSet/>
      <dgm:spPr/>
      <dgm:t>
        <a:bodyPr/>
        <a:lstStyle/>
        <a:p>
          <a:pPr rtl="1"/>
          <a:endParaRPr lang="fa-IR"/>
        </a:p>
      </dgm:t>
    </dgm:pt>
    <dgm:pt modelId="{D369CB47-0A8F-415A-AFBE-A9C270B41EF2}" type="sibTrans" cxnId="{A004DA25-CF72-4F53-B9D3-9FC20AB37D09}">
      <dgm:prSet/>
      <dgm:spPr/>
      <dgm:t>
        <a:bodyPr/>
        <a:lstStyle/>
        <a:p>
          <a:pPr rtl="1"/>
          <a:endParaRPr lang="fa-IR"/>
        </a:p>
      </dgm:t>
    </dgm:pt>
    <dgm:pt modelId="{4A633DDD-2DB1-4B51-9B3A-B7A059C853F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u="none" strike="noStrike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تعداد سازمانهای شرکت کننده در پویش    :         4سازمان</a:t>
          </a:r>
          <a:endParaRPr lang="fa-IR" sz="1800" b="1" i="0" u="none" strike="noStrike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gm:t>
    </dgm:pt>
    <dgm:pt modelId="{5569A9EB-A9E5-4B06-A7F1-70F59C876CB0}" type="parTrans" cxnId="{CA1D6CDD-7FCD-4AE9-AA07-4279343251E1}">
      <dgm:prSet/>
      <dgm:spPr/>
      <dgm:t>
        <a:bodyPr/>
        <a:lstStyle/>
        <a:p>
          <a:pPr rtl="1"/>
          <a:endParaRPr lang="fa-IR"/>
        </a:p>
      </dgm:t>
    </dgm:pt>
    <dgm:pt modelId="{3F86E08D-97F9-4FB2-9057-40891ED10D72}" type="sibTrans" cxnId="{CA1D6CDD-7FCD-4AE9-AA07-4279343251E1}">
      <dgm:prSet/>
      <dgm:spPr/>
      <dgm:t>
        <a:bodyPr/>
        <a:lstStyle/>
        <a:p>
          <a:pPr rtl="1"/>
          <a:endParaRPr lang="fa-IR"/>
        </a:p>
      </dgm:t>
    </dgm:pt>
    <dgm:pt modelId="{50DC617C-5D64-4567-834C-5827DE65F47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u="none" strike="noStrike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تعداد افراد شرکت کننده    :                                    133نفر</a:t>
          </a:r>
          <a:endParaRPr lang="fa-IR" sz="1800" b="1" i="0" u="none" strike="noStrike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gm:t>
    </dgm:pt>
    <dgm:pt modelId="{E9F855DD-FB83-4419-9932-A54BD6D7D615}" type="parTrans" cxnId="{4E8B1A53-BA29-4FBD-9BAF-7CC067D44DC5}">
      <dgm:prSet/>
      <dgm:spPr/>
      <dgm:t>
        <a:bodyPr/>
        <a:lstStyle/>
        <a:p>
          <a:pPr rtl="1"/>
          <a:endParaRPr lang="fa-IR"/>
        </a:p>
      </dgm:t>
    </dgm:pt>
    <dgm:pt modelId="{4D314657-8D22-4CF3-8730-F8B82320FDD7}" type="sibTrans" cxnId="{4E8B1A53-BA29-4FBD-9BAF-7CC067D44DC5}">
      <dgm:prSet/>
      <dgm:spPr/>
      <dgm:t>
        <a:bodyPr/>
        <a:lstStyle/>
        <a:p>
          <a:pPr rtl="1"/>
          <a:endParaRPr lang="fa-IR"/>
        </a:p>
      </dgm:t>
    </dgm:pt>
    <dgm:pt modelId="{682116BE-065B-4A73-B37C-30040E3FE62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r" rtl="1"/>
          <a:r>
            <a:rPr lang="fa-IR" sz="1800" u="none" strike="noStrike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نام سازمانهای شرکت کننده در پویش  :  </a:t>
          </a:r>
          <a:endParaRPr lang="fa-IR" sz="1800" b="1" i="0" u="none" strike="noStrike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gm:t>
    </dgm:pt>
    <dgm:pt modelId="{128FAE6C-F120-4E9D-9FD9-FDB9B0AAFDA3}" type="parTrans" cxnId="{804ED9E8-005E-4789-94F8-2429E769B3C2}">
      <dgm:prSet/>
      <dgm:spPr/>
      <dgm:t>
        <a:bodyPr/>
        <a:lstStyle/>
        <a:p>
          <a:pPr rtl="1"/>
          <a:endParaRPr lang="fa-IR"/>
        </a:p>
      </dgm:t>
    </dgm:pt>
    <dgm:pt modelId="{565FDA93-C82C-41C5-B5BE-B58399E97FC5}" type="sibTrans" cxnId="{804ED9E8-005E-4789-94F8-2429E769B3C2}">
      <dgm:prSet/>
      <dgm:spPr/>
      <dgm:t>
        <a:bodyPr/>
        <a:lstStyle/>
        <a:p>
          <a:pPr rtl="1"/>
          <a:endParaRPr lang="fa-IR"/>
        </a:p>
      </dgm:t>
    </dgm:pt>
    <dgm:pt modelId="{C7CA1449-16D2-4167-BFCD-E913D1CD768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u="none" strike="noStrike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تعداد سفیر سلامت و داوطلب سلامت افراد شرکت کننده    :                                    24نفر</a:t>
          </a:r>
          <a:endParaRPr lang="fa-IR" sz="1800" b="1" i="0" u="none" strike="noStrike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gm:t>
    </dgm:pt>
    <dgm:pt modelId="{BF25E5BB-D8D3-4DF7-B106-DFA9DE8C70CF}" type="parTrans" cxnId="{848902B5-20D1-48F2-B4F0-EF02837E2EDA}">
      <dgm:prSet/>
      <dgm:spPr/>
      <dgm:t>
        <a:bodyPr/>
        <a:lstStyle/>
        <a:p>
          <a:endParaRPr lang="en-US"/>
        </a:p>
      </dgm:t>
    </dgm:pt>
    <dgm:pt modelId="{503225D3-2203-4AEE-8281-F2748A6373AB}" type="sibTrans" cxnId="{848902B5-20D1-48F2-B4F0-EF02837E2EDA}">
      <dgm:prSet/>
      <dgm:spPr/>
      <dgm:t>
        <a:bodyPr/>
        <a:lstStyle/>
        <a:p>
          <a:endParaRPr lang="en-US"/>
        </a:p>
      </dgm:t>
    </dgm:pt>
    <dgm:pt modelId="{C486C623-4F57-46C5-AAE4-F304DC1EBFA7}">
      <dgm:prSet custT="1"/>
      <dgm:spPr/>
      <dgm:t>
        <a:bodyPr/>
        <a:lstStyle/>
        <a:p>
          <a:pPr algn="r"/>
          <a:r>
            <a:rPr lang="fa-IR" sz="1800" b="1" i="0" u="none" strike="noStrike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شهرداری ، جهاد کشاورزی  ،ورزش </a:t>
          </a:r>
          <a:r>
            <a:rPr lang="fa-IR" sz="1800" b="1" i="0" u="none" strike="noStrike" dirty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و </a:t>
          </a:r>
          <a:r>
            <a:rPr lang="fa-IR" sz="1800" b="1" i="0" u="none" strike="noStrike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جوانان، فرمانداری</a:t>
          </a:r>
          <a:endParaRPr lang="en-US" sz="1800" b="1" i="0" u="none" strike="noStrike" dirty="0">
            <a:solidFill>
              <a:schemeClr val="accent5">
                <a:lumMod val="75000"/>
              </a:schemeClr>
            </a:solidFill>
            <a:effectLst/>
            <a:cs typeface="B Titr" pitchFamily="2" charset="-78"/>
          </a:endParaRPr>
        </a:p>
      </dgm:t>
    </dgm:pt>
    <dgm:pt modelId="{D4C48574-0475-42D3-BC04-58259AE12ED6}" type="sibTrans" cxnId="{0987FC51-BDD5-4F87-BA91-2DA4FF8A4B6A}">
      <dgm:prSet/>
      <dgm:spPr/>
      <dgm:t>
        <a:bodyPr/>
        <a:lstStyle/>
        <a:p>
          <a:endParaRPr lang="en-US"/>
        </a:p>
      </dgm:t>
    </dgm:pt>
    <dgm:pt modelId="{7D51B43A-992A-4099-925A-15A377CF7D98}" type="parTrans" cxnId="{0987FC51-BDD5-4F87-BA91-2DA4FF8A4B6A}">
      <dgm:prSet/>
      <dgm:spPr/>
      <dgm:t>
        <a:bodyPr/>
        <a:lstStyle/>
        <a:p>
          <a:endParaRPr lang="en-US"/>
        </a:p>
      </dgm:t>
    </dgm:pt>
    <dgm:pt modelId="{86491C99-0698-4517-B5B6-4B659AE4EE4F}" type="pres">
      <dgm:prSet presAssocID="{0E5AE669-7D06-4B87-A8A7-5D3506B3AB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1E4AE2B-2FBD-4CBA-8599-A270503A4816}" type="pres">
      <dgm:prSet presAssocID="{4A633DDD-2DB1-4B51-9B3A-B7A059C853F1}" presName="parentText" presStyleLbl="node1" presStyleIdx="0" presStyleCnt="7" custScaleY="99066" custLinFactY="712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431E8-CC7D-40BC-96A6-570BD1D9F590}" type="pres">
      <dgm:prSet presAssocID="{3F86E08D-97F9-4FB2-9057-40891ED10D72}" presName="spacer" presStyleCnt="0"/>
      <dgm:spPr/>
    </dgm:pt>
    <dgm:pt modelId="{6A4DAAF4-D336-45E0-BBF2-36EA07840368}" type="pres">
      <dgm:prSet presAssocID="{FD31DAF0-2418-4D10-A294-473CEA968DEC}" presName="parentText" presStyleLbl="node1" presStyleIdx="1" presStyleCnt="7" custScaleY="73610" custLinFactY="-702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A958B-8B42-4946-BF47-13864D7979F1}" type="pres">
      <dgm:prSet presAssocID="{D369CB47-0A8F-415A-AFBE-A9C270B41EF2}" presName="spacer" presStyleCnt="0"/>
      <dgm:spPr/>
    </dgm:pt>
    <dgm:pt modelId="{CA8BDD23-63D5-4BE4-8B40-B4AD5A5548BF}" type="pres">
      <dgm:prSet presAssocID="{B3EE04BA-A963-4A21-BE19-DF7175C1D46A}" presName="parentText" presStyleLbl="node1" presStyleIdx="2" presStyleCnt="7" custFlipVert="1" custScaleY="3816" custLinFactY="-18059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2C438C-725C-44A4-B9E5-F596438B00EA}" type="pres">
      <dgm:prSet presAssocID="{D6EEA0C5-5D9D-458E-89E5-177F1817409D}" presName="spacer" presStyleCnt="0"/>
      <dgm:spPr/>
    </dgm:pt>
    <dgm:pt modelId="{9E7D28F7-2049-4075-8552-924A5BDC7D84}" type="pres">
      <dgm:prSet presAssocID="{50DC617C-5D64-4567-834C-5827DE65F47B}" presName="parentText" presStyleLbl="node1" presStyleIdx="3" presStyleCnt="7" custScaleY="98491" custLinFactY="-73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9FC27-2EAB-48ED-B5D4-4CE5500B9A4E}" type="pres">
      <dgm:prSet presAssocID="{4D314657-8D22-4CF3-8730-F8B82320FDD7}" presName="spacer" presStyleCnt="0"/>
      <dgm:spPr/>
    </dgm:pt>
    <dgm:pt modelId="{B745C2CA-3F3B-4F22-B0A8-BFAF73DF2193}" type="pres">
      <dgm:prSet presAssocID="{682116BE-065B-4A73-B37C-30040E3FE62A}" presName="parentText" presStyleLbl="node1" presStyleIdx="4" presStyleCnt="7" custScaleY="89742" custLinFactY="865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75697-0886-4B77-B401-68000788A7B5}" type="pres">
      <dgm:prSet presAssocID="{565FDA93-C82C-41C5-B5BE-B58399E97FC5}" presName="spacer" presStyleCnt="0"/>
      <dgm:spPr/>
    </dgm:pt>
    <dgm:pt modelId="{A66CFA37-4130-49E5-9341-EE29808A737B}" type="pres">
      <dgm:prSet presAssocID="{C486C623-4F57-46C5-AAE4-F304DC1EBFA7}" presName="parentText" presStyleLbl="node1" presStyleIdx="5" presStyleCnt="7" custLinFactY="11170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40A50-A009-4C11-9C6F-A3AE00155776}" type="pres">
      <dgm:prSet presAssocID="{D4C48574-0475-42D3-BC04-58259AE12ED6}" presName="spacer" presStyleCnt="0"/>
      <dgm:spPr/>
    </dgm:pt>
    <dgm:pt modelId="{04FFEC7E-2F33-4D1D-8410-6546853651D6}" type="pres">
      <dgm:prSet presAssocID="{C7CA1449-16D2-4167-BFCD-E913D1CD768D}" presName="parentText" presStyleLbl="node1" presStyleIdx="6" presStyleCnt="7" custScaleY="87409" custLinFactY="-200000" custLinFactNeighborY="-2462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87FC51-BDD5-4F87-BA91-2DA4FF8A4B6A}" srcId="{0E5AE669-7D06-4B87-A8A7-5D3506B3AB35}" destId="{C486C623-4F57-46C5-AAE4-F304DC1EBFA7}" srcOrd="5" destOrd="0" parTransId="{7D51B43A-992A-4099-925A-15A377CF7D98}" sibTransId="{D4C48574-0475-42D3-BC04-58259AE12ED6}"/>
    <dgm:cxn modelId="{3517B68E-DA39-43D1-8183-2F8971E74B47}" type="presOf" srcId="{B3EE04BA-A963-4A21-BE19-DF7175C1D46A}" destId="{CA8BDD23-63D5-4BE4-8B40-B4AD5A5548BF}" srcOrd="0" destOrd="0" presId="urn:microsoft.com/office/officeart/2005/8/layout/vList2"/>
    <dgm:cxn modelId="{4E8B1A53-BA29-4FBD-9BAF-7CC067D44DC5}" srcId="{0E5AE669-7D06-4B87-A8A7-5D3506B3AB35}" destId="{50DC617C-5D64-4567-834C-5827DE65F47B}" srcOrd="3" destOrd="0" parTransId="{E9F855DD-FB83-4419-9932-A54BD6D7D615}" sibTransId="{4D314657-8D22-4CF3-8730-F8B82320FDD7}"/>
    <dgm:cxn modelId="{FDD00EC3-CF39-4556-AC1A-EFBFC6B396DE}" type="presOf" srcId="{682116BE-065B-4A73-B37C-30040E3FE62A}" destId="{B745C2CA-3F3B-4F22-B0A8-BFAF73DF2193}" srcOrd="0" destOrd="0" presId="urn:microsoft.com/office/officeart/2005/8/layout/vList2"/>
    <dgm:cxn modelId="{CA1D6CDD-7FCD-4AE9-AA07-4279343251E1}" srcId="{0E5AE669-7D06-4B87-A8A7-5D3506B3AB35}" destId="{4A633DDD-2DB1-4B51-9B3A-B7A059C853F1}" srcOrd="0" destOrd="0" parTransId="{5569A9EB-A9E5-4B06-A7F1-70F59C876CB0}" sibTransId="{3F86E08D-97F9-4FB2-9057-40891ED10D72}"/>
    <dgm:cxn modelId="{C9B50380-8F61-4002-B365-F10F39A9E14E}" type="presOf" srcId="{FD31DAF0-2418-4D10-A294-473CEA968DEC}" destId="{6A4DAAF4-D336-45E0-BBF2-36EA07840368}" srcOrd="0" destOrd="0" presId="urn:microsoft.com/office/officeart/2005/8/layout/vList2"/>
    <dgm:cxn modelId="{848902B5-20D1-48F2-B4F0-EF02837E2EDA}" srcId="{0E5AE669-7D06-4B87-A8A7-5D3506B3AB35}" destId="{C7CA1449-16D2-4167-BFCD-E913D1CD768D}" srcOrd="6" destOrd="0" parTransId="{BF25E5BB-D8D3-4DF7-B106-DFA9DE8C70CF}" sibTransId="{503225D3-2203-4AEE-8281-F2748A6373AB}"/>
    <dgm:cxn modelId="{27C2029C-8516-47FE-979D-AC95AA225827}" type="presOf" srcId="{50DC617C-5D64-4567-834C-5827DE65F47B}" destId="{9E7D28F7-2049-4075-8552-924A5BDC7D84}" srcOrd="0" destOrd="0" presId="urn:microsoft.com/office/officeart/2005/8/layout/vList2"/>
    <dgm:cxn modelId="{A004DA25-CF72-4F53-B9D3-9FC20AB37D09}" srcId="{0E5AE669-7D06-4B87-A8A7-5D3506B3AB35}" destId="{FD31DAF0-2418-4D10-A294-473CEA968DEC}" srcOrd="1" destOrd="0" parTransId="{25D7EB07-2F7C-4719-8028-C1492EDC835F}" sibTransId="{D369CB47-0A8F-415A-AFBE-A9C270B41EF2}"/>
    <dgm:cxn modelId="{0DCEB2D8-2B69-47BD-AF35-7E46EAB7A08D}" type="presOf" srcId="{C486C623-4F57-46C5-AAE4-F304DC1EBFA7}" destId="{A66CFA37-4130-49E5-9341-EE29808A737B}" srcOrd="0" destOrd="0" presId="urn:microsoft.com/office/officeart/2005/8/layout/vList2"/>
    <dgm:cxn modelId="{D70025B6-A06C-46BE-82E0-2010EFFC6171}" type="presOf" srcId="{C7CA1449-16D2-4167-BFCD-E913D1CD768D}" destId="{04FFEC7E-2F33-4D1D-8410-6546853651D6}" srcOrd="0" destOrd="0" presId="urn:microsoft.com/office/officeart/2005/8/layout/vList2"/>
    <dgm:cxn modelId="{05C40BCE-26CB-4F5D-8396-8B8C249A9F58}" type="presOf" srcId="{4A633DDD-2DB1-4B51-9B3A-B7A059C853F1}" destId="{21E4AE2B-2FBD-4CBA-8599-A270503A4816}" srcOrd="0" destOrd="0" presId="urn:microsoft.com/office/officeart/2005/8/layout/vList2"/>
    <dgm:cxn modelId="{AB4D7725-CC32-43C7-9F58-6E7808D21D10}" srcId="{0E5AE669-7D06-4B87-A8A7-5D3506B3AB35}" destId="{B3EE04BA-A963-4A21-BE19-DF7175C1D46A}" srcOrd="2" destOrd="0" parTransId="{2499EC74-D298-4B70-BFD2-20B6BD4F8702}" sibTransId="{D6EEA0C5-5D9D-458E-89E5-177F1817409D}"/>
    <dgm:cxn modelId="{68C3FB43-3DD8-4195-BF4E-BEB92E7DEA25}" type="presOf" srcId="{0E5AE669-7D06-4B87-A8A7-5D3506B3AB35}" destId="{86491C99-0698-4517-B5B6-4B659AE4EE4F}" srcOrd="0" destOrd="0" presId="urn:microsoft.com/office/officeart/2005/8/layout/vList2"/>
    <dgm:cxn modelId="{804ED9E8-005E-4789-94F8-2429E769B3C2}" srcId="{0E5AE669-7D06-4B87-A8A7-5D3506B3AB35}" destId="{682116BE-065B-4A73-B37C-30040E3FE62A}" srcOrd="4" destOrd="0" parTransId="{128FAE6C-F120-4E9D-9FD9-FDB9B0AAFDA3}" sibTransId="{565FDA93-C82C-41C5-B5BE-B58399E97FC5}"/>
    <dgm:cxn modelId="{8C9B262C-AB3B-4225-B65E-8AED072956F7}" type="presParOf" srcId="{86491C99-0698-4517-B5B6-4B659AE4EE4F}" destId="{21E4AE2B-2FBD-4CBA-8599-A270503A4816}" srcOrd="0" destOrd="0" presId="urn:microsoft.com/office/officeart/2005/8/layout/vList2"/>
    <dgm:cxn modelId="{6FD9BB62-4A89-4782-AC42-87A16AEC38CB}" type="presParOf" srcId="{86491C99-0698-4517-B5B6-4B659AE4EE4F}" destId="{37C431E8-CC7D-40BC-96A6-570BD1D9F590}" srcOrd="1" destOrd="0" presId="urn:microsoft.com/office/officeart/2005/8/layout/vList2"/>
    <dgm:cxn modelId="{A62304D2-DF68-4C88-B546-737B6DADC492}" type="presParOf" srcId="{86491C99-0698-4517-B5B6-4B659AE4EE4F}" destId="{6A4DAAF4-D336-45E0-BBF2-36EA07840368}" srcOrd="2" destOrd="0" presId="urn:microsoft.com/office/officeart/2005/8/layout/vList2"/>
    <dgm:cxn modelId="{04AD400E-1978-4534-9026-93BF4CD4B9B1}" type="presParOf" srcId="{86491C99-0698-4517-B5B6-4B659AE4EE4F}" destId="{7D8A958B-8B42-4946-BF47-13864D7979F1}" srcOrd="3" destOrd="0" presId="urn:microsoft.com/office/officeart/2005/8/layout/vList2"/>
    <dgm:cxn modelId="{D97926F5-41AA-4C3A-9B9D-C6FC034706A2}" type="presParOf" srcId="{86491C99-0698-4517-B5B6-4B659AE4EE4F}" destId="{CA8BDD23-63D5-4BE4-8B40-B4AD5A5548BF}" srcOrd="4" destOrd="0" presId="urn:microsoft.com/office/officeart/2005/8/layout/vList2"/>
    <dgm:cxn modelId="{E43A1000-0DF9-4F5C-AC6F-6A933FE8B123}" type="presParOf" srcId="{86491C99-0698-4517-B5B6-4B659AE4EE4F}" destId="{BB2C438C-725C-44A4-B9E5-F596438B00EA}" srcOrd="5" destOrd="0" presId="urn:microsoft.com/office/officeart/2005/8/layout/vList2"/>
    <dgm:cxn modelId="{93B7D519-0E12-440D-B4D0-D9A8E13FBCCF}" type="presParOf" srcId="{86491C99-0698-4517-B5B6-4B659AE4EE4F}" destId="{9E7D28F7-2049-4075-8552-924A5BDC7D84}" srcOrd="6" destOrd="0" presId="urn:microsoft.com/office/officeart/2005/8/layout/vList2"/>
    <dgm:cxn modelId="{92C00CF7-A79B-4683-945F-F5C13C08DEC4}" type="presParOf" srcId="{86491C99-0698-4517-B5B6-4B659AE4EE4F}" destId="{7FD9FC27-2EAB-48ED-B5D4-4CE5500B9A4E}" srcOrd="7" destOrd="0" presId="urn:microsoft.com/office/officeart/2005/8/layout/vList2"/>
    <dgm:cxn modelId="{AA869D47-B30C-4FF7-A44A-C906FAD9A76F}" type="presParOf" srcId="{86491C99-0698-4517-B5B6-4B659AE4EE4F}" destId="{B745C2CA-3F3B-4F22-B0A8-BFAF73DF2193}" srcOrd="8" destOrd="0" presId="urn:microsoft.com/office/officeart/2005/8/layout/vList2"/>
    <dgm:cxn modelId="{BF3A5184-3001-4A2A-A4C7-6A5DD8D89950}" type="presParOf" srcId="{86491C99-0698-4517-B5B6-4B659AE4EE4F}" destId="{B5A75697-0886-4B77-B401-68000788A7B5}" srcOrd="9" destOrd="0" presId="urn:microsoft.com/office/officeart/2005/8/layout/vList2"/>
    <dgm:cxn modelId="{0382596D-3F1A-4EA0-BCE1-7E7A6E8696F0}" type="presParOf" srcId="{86491C99-0698-4517-B5B6-4B659AE4EE4F}" destId="{A66CFA37-4130-49E5-9341-EE29808A737B}" srcOrd="10" destOrd="0" presId="urn:microsoft.com/office/officeart/2005/8/layout/vList2"/>
    <dgm:cxn modelId="{6930FD00-DCF7-4A79-BDDC-176E2D9FC230}" type="presParOf" srcId="{86491C99-0698-4517-B5B6-4B659AE4EE4F}" destId="{6DC40A50-A009-4C11-9C6F-A3AE00155776}" srcOrd="11" destOrd="0" presId="urn:microsoft.com/office/officeart/2005/8/layout/vList2"/>
    <dgm:cxn modelId="{42CB9245-50A2-4405-BAFF-8A8B06B54106}" type="presParOf" srcId="{86491C99-0698-4517-B5B6-4B659AE4EE4F}" destId="{04FFEC7E-2F33-4D1D-8410-6546853651D6}" srcOrd="12" destOrd="0" presId="urn:microsoft.com/office/officeart/2005/8/layout/vList2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4AE2B-2FBD-4CBA-8599-A270503A4816}">
      <dsp:nvSpPr>
        <dsp:cNvPr id="0" name=""/>
        <dsp:cNvSpPr/>
      </dsp:nvSpPr>
      <dsp:spPr>
        <a:xfrm>
          <a:off x="0" y="621099"/>
          <a:ext cx="8514843" cy="70471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u="none" strike="noStrike" kern="1200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تعداد سازمانهای شرکت کننده در پویش    :         4سازمان</a:t>
          </a:r>
          <a:endParaRPr lang="fa-IR" sz="1800" b="1" i="0" u="none" strike="noStrike" kern="1200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sp:txBody>
      <dsp:txXfrm>
        <a:off x="34401" y="655500"/>
        <a:ext cx="8446041" cy="635913"/>
      </dsp:txXfrm>
    </dsp:sp>
    <dsp:sp modelId="{6A4DAAF4-D336-45E0-BBF2-36EA07840368}">
      <dsp:nvSpPr>
        <dsp:cNvPr id="0" name=""/>
        <dsp:cNvSpPr/>
      </dsp:nvSpPr>
      <dsp:spPr>
        <a:xfrm>
          <a:off x="0" y="209844"/>
          <a:ext cx="8514843" cy="52363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u="none" strike="noStrike" kern="1200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تعداد روستاهای شرکت کننده در سلامتی را قدم بزن :  2</a:t>
          </a:r>
          <a:endParaRPr lang="fa-IR" sz="2000" b="1" i="0" u="none" strike="noStrike" kern="1200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sp:txBody>
      <dsp:txXfrm>
        <a:off x="25562" y="235406"/>
        <a:ext cx="8463719" cy="472508"/>
      </dsp:txXfrm>
    </dsp:sp>
    <dsp:sp modelId="{CA8BDD23-63D5-4BE4-8B40-B4AD5A5548BF}">
      <dsp:nvSpPr>
        <dsp:cNvPr id="0" name=""/>
        <dsp:cNvSpPr/>
      </dsp:nvSpPr>
      <dsp:spPr>
        <a:xfrm flipV="1">
          <a:off x="0" y="0"/>
          <a:ext cx="8514843" cy="2714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07093"/>
                <a:satOff val="-4303"/>
                <a:lumOff val="9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07093"/>
                <a:satOff val="-4303"/>
                <a:lumOff val="9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07093"/>
                <a:satOff val="-4303"/>
                <a:lumOff val="9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700" kern="1200" dirty="0" smtClean="0">
            <a:solidFill>
              <a:schemeClr val="tx1"/>
            </a:solidFill>
            <a:cs typeface="B Titr" panose="00000700000000000000" pitchFamily="2" charset="-78"/>
          </a:endParaRPr>
        </a:p>
      </dsp:txBody>
      <dsp:txXfrm rot="10800000">
        <a:off x="1325" y="1325"/>
        <a:ext cx="8512193" cy="24495"/>
      </dsp:txXfrm>
    </dsp:sp>
    <dsp:sp modelId="{9E7D28F7-2049-4075-8552-924A5BDC7D84}">
      <dsp:nvSpPr>
        <dsp:cNvPr id="0" name=""/>
        <dsp:cNvSpPr/>
      </dsp:nvSpPr>
      <dsp:spPr>
        <a:xfrm>
          <a:off x="0" y="1427359"/>
          <a:ext cx="8514843" cy="70062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u="none" strike="noStrike" kern="1200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تعداد افراد شرکت کننده    :                                    133نفر</a:t>
          </a:r>
          <a:endParaRPr lang="fa-IR" sz="1800" b="1" i="0" u="none" strike="noStrike" kern="1200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sp:txBody>
      <dsp:txXfrm>
        <a:off x="34202" y="1461561"/>
        <a:ext cx="8446439" cy="632221"/>
      </dsp:txXfrm>
    </dsp:sp>
    <dsp:sp modelId="{B745C2CA-3F3B-4F22-B0A8-BFAF73DF2193}">
      <dsp:nvSpPr>
        <dsp:cNvPr id="0" name=""/>
        <dsp:cNvSpPr/>
      </dsp:nvSpPr>
      <dsp:spPr>
        <a:xfrm>
          <a:off x="0" y="3124087"/>
          <a:ext cx="8514843" cy="63838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u="none" strike="noStrike" kern="1200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نام سازمانهای شرکت کننده در پویش  :  </a:t>
          </a:r>
          <a:endParaRPr lang="fa-IR" sz="1800" b="1" i="0" u="none" strike="noStrike" kern="1200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sp:txBody>
      <dsp:txXfrm>
        <a:off x="31164" y="3155251"/>
        <a:ext cx="8452515" cy="576060"/>
      </dsp:txXfrm>
    </dsp:sp>
    <dsp:sp modelId="{A66CFA37-4130-49E5-9341-EE29808A737B}">
      <dsp:nvSpPr>
        <dsp:cNvPr id="0" name=""/>
        <dsp:cNvSpPr/>
      </dsp:nvSpPr>
      <dsp:spPr>
        <a:xfrm>
          <a:off x="0" y="3882942"/>
          <a:ext cx="8514843" cy="71136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67733"/>
                <a:satOff val="-10758"/>
                <a:lumOff val="230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67733"/>
                <a:satOff val="-10758"/>
                <a:lumOff val="230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67733"/>
                <a:satOff val="-10758"/>
                <a:lumOff val="230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u="none" strike="noStrike" kern="1200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شهرداری ، جهاد کشاورزی  ،ورزش </a:t>
          </a:r>
          <a:r>
            <a:rPr lang="fa-IR" sz="1800" b="1" i="0" u="none" strike="noStrike" kern="1200" dirty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و </a:t>
          </a:r>
          <a:r>
            <a:rPr lang="fa-IR" sz="1800" b="1" i="0" u="none" strike="noStrike" kern="1200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جوانان، فرمانداری</a:t>
          </a:r>
          <a:endParaRPr lang="en-US" sz="1800" b="1" i="0" u="none" strike="noStrike" kern="1200" dirty="0">
            <a:solidFill>
              <a:schemeClr val="accent5">
                <a:lumMod val="75000"/>
              </a:schemeClr>
            </a:solidFill>
            <a:effectLst/>
            <a:cs typeface="B Titr" pitchFamily="2" charset="-78"/>
          </a:endParaRPr>
        </a:p>
      </dsp:txBody>
      <dsp:txXfrm>
        <a:off x="34726" y="3917668"/>
        <a:ext cx="8445391" cy="641908"/>
      </dsp:txXfrm>
    </dsp:sp>
    <dsp:sp modelId="{04FFEC7E-2F33-4D1D-8410-6546853651D6}">
      <dsp:nvSpPr>
        <dsp:cNvPr id="0" name=""/>
        <dsp:cNvSpPr/>
      </dsp:nvSpPr>
      <dsp:spPr>
        <a:xfrm>
          <a:off x="0" y="2275282"/>
          <a:ext cx="8514843" cy="62179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u="none" strike="noStrike" kern="1200" dirty="0" smtClean="0">
              <a:solidFill>
                <a:schemeClr val="accent5">
                  <a:lumMod val="75000"/>
                </a:schemeClr>
              </a:solidFill>
              <a:effectLst/>
              <a:cs typeface="B Titr" pitchFamily="2" charset="-78"/>
            </a:rPr>
            <a:t>تعداد سفیر سلامت و داوطلب سلامت افراد شرکت کننده    :                                    24نفر</a:t>
          </a:r>
          <a:endParaRPr lang="fa-IR" sz="1800" b="1" i="0" u="none" strike="noStrike" kern="1200" dirty="0">
            <a:solidFill>
              <a:schemeClr val="accent5">
                <a:lumMod val="75000"/>
              </a:schemeClr>
            </a:solidFill>
            <a:effectLst/>
            <a:latin typeface="B Titr"/>
            <a:cs typeface="B Titr" pitchFamily="2" charset="-78"/>
          </a:endParaRPr>
        </a:p>
      </dsp:txBody>
      <dsp:txXfrm>
        <a:off x="30353" y="2305635"/>
        <a:ext cx="8454137" cy="561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dirty="0" smtClean="0"/>
              <a:t>واحد آموزش و ارتقاء سلامت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6C1B8A-DF8F-469F-A501-C5EF31BB488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r>
              <a:rPr lang="fa-IR" dirty="0" smtClean="0"/>
              <a:t>1401/12/16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2031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BB9763-C89D-4F29-AC37-D7568C49F30B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r>
              <a:rPr lang="fa-IR" dirty="0" smtClean="0"/>
              <a:t>1401/12/16</a:t>
            </a:r>
            <a:endParaRPr lang="fa-IR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fa-IR" dirty="0" smtClean="0"/>
              <a:t>گروه آموزش و ارتقاء سلامت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7060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0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0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9670177" y="0"/>
            <a:ext cx="252026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9275893" y="61376"/>
            <a:ext cx="2916107" cy="1243013"/>
            <a:chOff x="6413782" y="4165780"/>
            <a:chExt cx="2971070" cy="12432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13782" y="4308687"/>
              <a:ext cx="358687" cy="1100386"/>
            </a:xfrm>
            <a:custGeom>
              <a:avLst/>
              <a:gdLst>
                <a:gd name="T0" fmla="*/ 285 w 285"/>
                <a:gd name="T1" fmla="*/ 874 h 874"/>
                <a:gd name="T2" fmla="*/ 0 w 285"/>
                <a:gd name="T3" fmla="*/ 804 h 874"/>
                <a:gd name="T4" fmla="*/ 0 w 285"/>
                <a:gd name="T5" fmla="*/ 0 h 874"/>
                <a:gd name="T6" fmla="*/ 285 w 285"/>
                <a:gd name="T7" fmla="*/ 69 h 874"/>
                <a:gd name="T8" fmla="*/ 285 w 285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874">
                  <a:moveTo>
                    <a:pt x="285" y="87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5" y="69"/>
                  </a:lnTo>
                  <a:lnTo>
                    <a:pt x="285" y="874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13782" y="4308687"/>
              <a:ext cx="2971070" cy="1006702"/>
            </a:xfrm>
            <a:prstGeom prst="rect">
              <a:avLst/>
            </a:prstGeom>
            <a:solidFill>
              <a:srgbClr val="F7AF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024579" y="4165780"/>
              <a:ext cx="360273" cy="1149609"/>
            </a:xfrm>
            <a:custGeom>
              <a:avLst/>
              <a:gdLst>
                <a:gd name="T0" fmla="*/ 286 w 286"/>
                <a:gd name="T1" fmla="*/ 913 h 913"/>
                <a:gd name="T2" fmla="*/ 0 w 286"/>
                <a:gd name="T3" fmla="*/ 804 h 913"/>
                <a:gd name="T4" fmla="*/ 0 w 286"/>
                <a:gd name="T5" fmla="*/ 0 h 913"/>
                <a:gd name="T6" fmla="*/ 286 w 286"/>
                <a:gd name="T7" fmla="*/ 96 h 913"/>
                <a:gd name="T8" fmla="*/ 286 w 286"/>
                <a:gd name="T9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913">
                  <a:moveTo>
                    <a:pt x="286" y="913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6" y="96"/>
                  </a:lnTo>
                  <a:lnTo>
                    <a:pt x="286" y="913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5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06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0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45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14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2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1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39D6-F864-4098-BD1D-A0AA7F65E55A}" type="datetimeFigureOut">
              <a:rPr lang="fa-IR" smtClean="0"/>
              <a:pPr/>
              <a:t>1445/11/18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3" y="2722464"/>
            <a:ext cx="11712908" cy="2269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9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56955" y="311738"/>
            <a:ext cx="2009078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70AD47">
                    <a:lumMod val="50000"/>
                  </a:srgbClr>
                </a:solidFill>
                <a:cs typeface="B Titr" panose="00000700000000000000" pitchFamily="2" charset="-78"/>
              </a:rPr>
              <a:t># پیاده روی روستا</a:t>
            </a:r>
            <a:endParaRPr lang="fa-IR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5095" y="3576930"/>
            <a:ext cx="1847248" cy="536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40895" y="2675406"/>
            <a:ext cx="221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سلامتی را قدم بزن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60" y="1862254"/>
            <a:ext cx="7163693" cy="43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68468" y="331352"/>
            <a:ext cx="204335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70AD47">
                    <a:lumMod val="50000"/>
                  </a:srgbClr>
                </a:solidFill>
                <a:cs typeface="B Titr" panose="00000700000000000000" pitchFamily="2" charset="-78"/>
              </a:rPr>
              <a:t># پیاده روی روستا</a:t>
            </a:r>
            <a:endParaRPr lang="fa-IR" sz="1800" dirty="0"/>
          </a:p>
        </p:txBody>
      </p:sp>
      <p:sp>
        <p:nvSpPr>
          <p:cNvPr id="6" name="Rectangle 5"/>
          <p:cNvSpPr/>
          <p:nvPr/>
        </p:nvSpPr>
        <p:spPr>
          <a:xfrm>
            <a:off x="9768468" y="2620452"/>
            <a:ext cx="221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سلامتی را قدم بزن</a:t>
            </a:r>
            <a:endParaRPr lang="fa-IR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2668" y="3844559"/>
            <a:ext cx="1847248" cy="536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5" y="1486075"/>
            <a:ext cx="8151541" cy="47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8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8896" y="189571"/>
            <a:ext cx="2053683" cy="1043917"/>
          </a:xfrm>
        </p:spPr>
        <p:txBody>
          <a:bodyPr/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70AD47">
                    <a:lumMod val="50000"/>
                  </a:srgbClr>
                </a:solidFill>
                <a:cs typeface="B Titr" panose="00000700000000000000" pitchFamily="2" charset="-78"/>
              </a:rPr>
              <a:t># پیاده روی روستا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69" y="1616927"/>
            <a:ext cx="6690731" cy="4560036"/>
          </a:xfrm>
        </p:spPr>
      </p:pic>
    </p:spTree>
    <p:extLst>
      <p:ext uri="{BB962C8B-B14F-4D97-AF65-F5344CB8AC3E}">
        <p14:creationId xmlns:p14="http://schemas.microsoft.com/office/powerpoint/2010/main" val="330893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2820" y="1825625"/>
            <a:ext cx="7861609" cy="4351338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63550" prst="slope"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normAutofit/>
          </a:bodyPr>
          <a:lstStyle/>
          <a:p>
            <a:pPr marL="68580" indent="0" algn="ctr">
              <a:buNone/>
            </a:pPr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موضوع:</a:t>
            </a:r>
          </a:p>
          <a:p>
            <a:pPr marL="68580" indent="0" algn="ctr">
              <a:buNone/>
            </a:pPr>
            <a:r>
              <a:rPr lang="fa-IR" sz="3200" b="1" dirty="0" smtClean="0">
                <a:cs typeface="B Titr" panose="00000700000000000000" pitchFamily="2" charset="-78"/>
              </a:rPr>
              <a:t>گزارش </a:t>
            </a:r>
            <a:r>
              <a:rPr lang="fa-IR" sz="3200" b="1" dirty="0">
                <a:cs typeface="B Titr" panose="00000700000000000000" pitchFamily="2" charset="-78"/>
              </a:rPr>
              <a:t>اقدامات </a:t>
            </a:r>
            <a:r>
              <a:rPr lang="fa-IR" sz="3200" b="1" dirty="0" smtClean="0">
                <a:cs typeface="B Titr" panose="00000700000000000000" pitchFamily="2" charset="-78"/>
              </a:rPr>
              <a:t>اولین </a:t>
            </a:r>
            <a:r>
              <a:rPr lang="fa-IR" sz="3200" b="1" dirty="0">
                <a:cs typeface="B Titr" panose="00000700000000000000" pitchFamily="2" charset="-78"/>
              </a:rPr>
              <a:t>پویش سلامتی را قدم بزن</a:t>
            </a:r>
          </a:p>
          <a:p>
            <a:pPr marL="68580" indent="0" algn="ctr"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شهرستان بروجرد</a:t>
            </a:r>
          </a:p>
          <a:p>
            <a:pPr marL="68580" indent="0" algn="ctr"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واحد آموزش و ارتقاء سلامت </a:t>
            </a:r>
            <a:endParaRPr lang="fa-IR" sz="2400" b="1" dirty="0">
              <a:cs typeface="B Titr" panose="00000700000000000000" pitchFamily="2" charset="-78"/>
            </a:endParaRPr>
          </a:p>
          <a:p>
            <a:pPr marL="68580" indent="0" algn="ctr"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خرداد ماه1403</a:t>
            </a:r>
            <a:endParaRPr lang="fa-IR" sz="2400" b="1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4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7105" y="543464"/>
            <a:ext cx="2150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موضوع</a:t>
            </a:r>
            <a:endParaRPr lang="fa-I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56390" y="3272034"/>
            <a:ext cx="2966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سلامتی را قدم بزن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50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53043" y="365125"/>
            <a:ext cx="2591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fa-IR" sz="1600" dirty="0" smtClean="0">
                <a:solidFill>
                  <a:srgbClr val="002060"/>
                </a:solidFill>
                <a:latin typeface="Century Gothic" panose="020B0502020202020204"/>
                <a:cs typeface="B Titr" panose="00000700000000000000" pitchFamily="2" charset="-78"/>
              </a:rPr>
              <a:t>گزارش آماری</a:t>
            </a:r>
            <a:endParaRPr lang="en-US" sz="1600" b="1" dirty="0">
              <a:solidFill>
                <a:srgbClr val="002060"/>
              </a:solidFill>
              <a:latin typeface="Lato Black"/>
              <a:cs typeface="B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438969"/>
              </p:ext>
            </p:extLst>
          </p:nvPr>
        </p:nvGraphicFramePr>
        <p:xfrm>
          <a:off x="838200" y="1416205"/>
          <a:ext cx="8514843" cy="459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5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1243" y="500219"/>
            <a:ext cx="1957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</a:t>
            </a:r>
            <a:r>
              <a:rPr lang="fa-IR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پیاده روی شهر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9881243" y="2363975"/>
            <a:ext cx="221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سلامتی را قدم بزن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10230401" y="3363049"/>
            <a:ext cx="174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# شهرستان </a:t>
            </a:r>
            <a:r>
              <a:rPr lang="fa-IR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بروجرد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82" y="1527717"/>
            <a:ext cx="7705493" cy="47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25487" y="312219"/>
            <a:ext cx="1751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پیاده روی شهر</a:t>
            </a:r>
            <a:endParaRPr lang="fa-IR" sz="1600" dirty="0"/>
          </a:p>
        </p:txBody>
      </p:sp>
      <p:sp>
        <p:nvSpPr>
          <p:cNvPr id="7" name="Rectangle 6"/>
          <p:cNvSpPr/>
          <p:nvPr/>
        </p:nvSpPr>
        <p:spPr>
          <a:xfrm>
            <a:off x="10141191" y="4008863"/>
            <a:ext cx="174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# شهرستان </a:t>
            </a:r>
            <a:r>
              <a:rPr lang="fa-IR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بروجرد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8924361" y="1723081"/>
            <a:ext cx="2966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9825487" y="2888082"/>
            <a:ext cx="221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سلامتی را قدم بزن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71" y="1723081"/>
            <a:ext cx="7645090" cy="43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2289" y="500219"/>
            <a:ext cx="2966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9990429" y="3347956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# شهرستان </a:t>
            </a:r>
            <a:r>
              <a:rPr lang="fa-IR" sz="2000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بروجرد</a:t>
            </a:r>
            <a:endParaRPr lang="fa-IR" sz="2000" dirty="0"/>
          </a:p>
        </p:txBody>
      </p:sp>
      <p:sp>
        <p:nvSpPr>
          <p:cNvPr id="8" name="Rectangle 7"/>
          <p:cNvSpPr/>
          <p:nvPr/>
        </p:nvSpPr>
        <p:spPr>
          <a:xfrm>
            <a:off x="9704508" y="2408580"/>
            <a:ext cx="221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سلامتی را قدم بزن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9881243" y="500219"/>
            <a:ext cx="1957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</a:t>
            </a:r>
            <a:r>
              <a:rPr lang="fa-IR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پیاده روی شهر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23" y="1717288"/>
            <a:ext cx="7422066" cy="43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35015" y="504856"/>
            <a:ext cx="2042532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800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</a:t>
            </a:r>
            <a:r>
              <a:rPr lang="fa-IR" sz="2000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پیاده روی شهر</a:t>
            </a:r>
            <a:endParaRPr lang="fa-IR" sz="2000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668" y="3844559"/>
            <a:ext cx="1847248" cy="536494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015" y="2740589"/>
            <a:ext cx="2261812" cy="536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61" y="1554435"/>
            <a:ext cx="7054076" cy="458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4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40895" y="2675406"/>
            <a:ext cx="221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سلامتی را قدم بزن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10177325" y="3559335"/>
            <a:ext cx="174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# شهرستان </a:t>
            </a:r>
            <a:r>
              <a:rPr lang="fa-IR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بروجرد</a:t>
            </a:r>
            <a:endParaRPr lang="fa-IR" dirty="0"/>
          </a:p>
        </p:txBody>
      </p:sp>
      <p:sp>
        <p:nvSpPr>
          <p:cNvPr id="13" name="Rectangle 12"/>
          <p:cNvSpPr/>
          <p:nvPr/>
        </p:nvSpPr>
        <p:spPr>
          <a:xfrm>
            <a:off x="9868082" y="485351"/>
            <a:ext cx="1957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</a:t>
            </a:r>
            <a:r>
              <a:rPr lang="fa-IR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پیاده روی روستا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22" y="1282390"/>
            <a:ext cx="5787483" cy="51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90411" y="219839"/>
            <a:ext cx="21273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# </a:t>
            </a:r>
            <a:r>
              <a:rPr lang="fa-IR" sz="2000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پیاده روی روستا</a:t>
            </a:r>
            <a:endParaRPr lang="fa-IR" sz="2000" dirty="0"/>
          </a:p>
        </p:txBody>
      </p:sp>
      <p:sp>
        <p:nvSpPr>
          <p:cNvPr id="6" name="Rectangle 5"/>
          <p:cNvSpPr/>
          <p:nvPr/>
        </p:nvSpPr>
        <p:spPr>
          <a:xfrm>
            <a:off x="9796693" y="2531244"/>
            <a:ext cx="221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 # سلامتی را قدم بزن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10169733" y="3474561"/>
            <a:ext cx="174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# شهرستان </a:t>
            </a:r>
            <a:r>
              <a:rPr lang="fa-IR" dirty="0" smtClean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B Titr" panose="00000700000000000000" pitchFamily="2" charset="-78"/>
              </a:rPr>
              <a:t>بروجرد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0" y="1538869"/>
            <a:ext cx="6370439" cy="47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4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183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 Titr</vt:lpstr>
      <vt:lpstr>Calibri</vt:lpstr>
      <vt:lpstr>Calibri Light</vt:lpstr>
      <vt:lpstr>Century Gothic</vt:lpstr>
      <vt:lpstr>Lato Black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# پیاده روی شهر</vt:lpstr>
      <vt:lpstr>PowerPoint Presentation</vt:lpstr>
      <vt:lpstr> # پیاده روی روستا</vt:lpstr>
      <vt:lpstr> # پیاده روی روستا</vt:lpstr>
      <vt:lpstr> # پیاده روی روستا</vt:lpstr>
      <vt:lpstr> # پیاده روی روستا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156</cp:revision>
  <dcterms:created xsi:type="dcterms:W3CDTF">2023-02-10T18:57:46Z</dcterms:created>
  <dcterms:modified xsi:type="dcterms:W3CDTF">2024-05-25T03:37:02Z</dcterms:modified>
</cp:coreProperties>
</file>